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16098-749C-43B9-A3E7-D06B1C004A34}" type="datetimeFigureOut">
              <a:rPr lang="ru-RU" smtClean="0"/>
              <a:t>24.12.2022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7B00AA9-A71A-40FD-8AC7-054525372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945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16098-749C-43B9-A3E7-D06B1C004A34}" type="datetimeFigureOut">
              <a:rPr lang="ru-RU" smtClean="0"/>
              <a:t>24.12.2022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00AA9-A71A-40FD-8AC7-054525372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661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16098-749C-43B9-A3E7-D06B1C004A34}" type="datetimeFigureOut">
              <a:rPr lang="ru-RU" smtClean="0"/>
              <a:t>24.12.2022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7B00AA9-A71A-40FD-8AC7-054525372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0191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16098-749C-43B9-A3E7-D06B1C004A34}" type="datetimeFigureOut">
              <a:rPr lang="ru-RU" smtClean="0"/>
              <a:t>24.12.2022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7B00AA9-A71A-40FD-8AC7-054525372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129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16098-749C-43B9-A3E7-D06B1C004A34}" type="datetimeFigureOut">
              <a:rPr lang="ru-RU" smtClean="0"/>
              <a:t>24.12.2022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7B00AA9-A71A-40FD-8AC7-054525372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493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16098-749C-43B9-A3E7-D06B1C004A34}" type="datetimeFigureOut">
              <a:rPr lang="ru-RU" smtClean="0"/>
              <a:t>24.12.2022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00AA9-A71A-40FD-8AC7-054525372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8207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16098-749C-43B9-A3E7-D06B1C004A34}" type="datetimeFigureOut">
              <a:rPr lang="ru-RU" smtClean="0"/>
              <a:t>24.12.2022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00AA9-A71A-40FD-8AC7-054525372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198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16098-749C-43B9-A3E7-D06B1C004A34}" type="datetimeFigureOut">
              <a:rPr lang="ru-RU" smtClean="0"/>
              <a:t>24.12.2022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00AA9-A71A-40FD-8AC7-054525372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771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16098-749C-43B9-A3E7-D06B1C004A34}" type="datetimeFigureOut">
              <a:rPr lang="ru-RU" smtClean="0"/>
              <a:t>24.12.2022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7B00AA9-A71A-40FD-8AC7-054525372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076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16098-749C-43B9-A3E7-D06B1C004A34}" type="datetimeFigureOut">
              <a:rPr lang="ru-RU" smtClean="0"/>
              <a:t>24.12.2022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7B00AA9-A71A-40FD-8AC7-054525372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622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16098-749C-43B9-A3E7-D06B1C004A34}" type="datetimeFigureOut">
              <a:rPr lang="ru-RU" smtClean="0"/>
              <a:t>24.12.2022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7B00AA9-A71A-40FD-8AC7-054525372469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705570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16098-749C-43B9-A3E7-D06B1C004A34}" type="datetimeFigureOut">
              <a:rPr lang="ru-RU" smtClean="0"/>
              <a:t>24.12.2022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7B00AA9-A71A-40FD-8AC7-054525372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4741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16098-749C-43B9-A3E7-D06B1C004A34}" type="datetimeFigureOut">
              <a:rPr lang="ru-RU" smtClean="0"/>
              <a:t>24.12.2022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7B00AA9-A71A-40FD-8AC7-054525372469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275731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16098-749C-43B9-A3E7-D06B1C004A34}" type="datetimeFigureOut">
              <a:rPr lang="ru-RU" smtClean="0"/>
              <a:t>24.12.2022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7B00AA9-A71A-40FD-8AC7-054525372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48421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16098-749C-43B9-A3E7-D06B1C004A34}" type="datetimeFigureOut">
              <a:rPr lang="ru-RU" smtClean="0"/>
              <a:t>24.12.2022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00AA9-A71A-40FD-8AC7-054525372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255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16098-749C-43B9-A3E7-D06B1C004A34}" type="datetimeFigureOut">
              <a:rPr lang="ru-RU" smtClean="0"/>
              <a:t>24.12.2022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00AA9-A71A-40FD-8AC7-054525372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282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016098-749C-43B9-A3E7-D06B1C004A34}" type="datetimeFigureOut">
              <a:rPr lang="ru-RU" smtClean="0"/>
              <a:t>24.12.2022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7B00AA9-A71A-40FD-8AC7-054525372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952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48793" y="365126"/>
            <a:ext cx="4954385" cy="740468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 - обобщение в 9 классе по теме :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" Клетка"-изучение микропрепаратов с помощью USB -микроскопа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t="11535"/>
          <a:stretch/>
        </p:blipFill>
        <p:spPr>
          <a:xfrm>
            <a:off x="194644" y="1368968"/>
            <a:ext cx="2779224" cy="53448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962210" y="698498"/>
            <a:ext cx="2767049" cy="6015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5476" y="1368968"/>
            <a:ext cx="2233997" cy="4848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9327" y="1690688"/>
            <a:ext cx="2232593" cy="48452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029" y="162003"/>
            <a:ext cx="2993395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995016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35</TotalTime>
  <Words>9</Words>
  <Application>Microsoft Office PowerPoint</Application>
  <PresentationFormat>Широкоэкранный</PresentationFormat>
  <Paragraphs>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Century Gothic</vt:lpstr>
      <vt:lpstr>Times New Roman</vt:lpstr>
      <vt:lpstr>Wingdings 3</vt:lpstr>
      <vt:lpstr>Легкий дым</vt:lpstr>
      <vt:lpstr>Урок - обобщение в 9 классе по теме :  " Клетка"-изучение микропрепаратов с помощью USB -микроскопа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2</cp:revision>
  <dcterms:created xsi:type="dcterms:W3CDTF">2022-12-24T07:41:25Z</dcterms:created>
  <dcterms:modified xsi:type="dcterms:W3CDTF">2022-12-24T08:17:20Z</dcterms:modified>
</cp:coreProperties>
</file>